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78" r:id="rId7"/>
    <p:sldId id="279" r:id="rId8"/>
    <p:sldId id="258" r:id="rId9"/>
    <p:sldId id="280" r:id="rId10"/>
    <p:sldId id="281" r:id="rId11"/>
    <p:sldId id="282" r:id="rId12"/>
    <p:sldId id="266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609"/>
    <a:srgbClr val="57A54F"/>
    <a:srgbClr val="13A3D8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9B3F1C-0FA4-9D9C-D306-E93AC78BB950}" v="1286" dt="2025-03-28T01:51:45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90655" autoAdjust="0"/>
  </p:normalViewPr>
  <p:slideViewPr>
    <p:cSldViewPr snapToGrid="0">
      <p:cViewPr varScale="1">
        <p:scale>
          <a:sx n="101" d="100"/>
          <a:sy n="101" d="100"/>
        </p:scale>
        <p:origin x="69" y="483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575C89-75BB-41E4-8BF5-D03D3939F6F6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22CBBC3-F4FC-4D0A-879D-D8B3836360BE}">
      <dgm:prSet/>
      <dgm:spPr/>
      <dgm:t>
        <a:bodyPr/>
        <a:lstStyle/>
        <a:p>
          <a:r>
            <a:rPr lang="en-US" baseline="0" dirty="0"/>
            <a:t>Introduction</a:t>
          </a:r>
          <a:endParaRPr lang="en-US" dirty="0"/>
        </a:p>
      </dgm:t>
    </dgm:pt>
    <dgm:pt modelId="{F0E72865-67BC-4F42-B97B-D83104208C6B}" type="parTrans" cxnId="{627C94EA-1CD7-41F1-B045-EEC78FFE970F}">
      <dgm:prSet/>
      <dgm:spPr/>
      <dgm:t>
        <a:bodyPr/>
        <a:lstStyle/>
        <a:p>
          <a:endParaRPr lang="en-US"/>
        </a:p>
      </dgm:t>
    </dgm:pt>
    <dgm:pt modelId="{825FE6B8-8748-414D-915A-4B0FF7C506D0}" type="sibTrans" cxnId="{627C94EA-1CD7-41F1-B045-EEC78FFE970F}">
      <dgm:prSet/>
      <dgm:spPr/>
      <dgm:t>
        <a:bodyPr/>
        <a:lstStyle/>
        <a:p>
          <a:endParaRPr lang="en-US"/>
        </a:p>
      </dgm:t>
    </dgm:pt>
    <dgm:pt modelId="{57F46AFF-AB4F-4E4E-9F9B-30F7E01C8DDA}">
      <dgm:prSet/>
      <dgm:spPr/>
      <dgm:t>
        <a:bodyPr/>
        <a:lstStyle/>
        <a:p>
          <a:r>
            <a:rPr lang="en-US" baseline="0" dirty="0"/>
            <a:t>Logotype</a:t>
          </a:r>
          <a:endParaRPr lang="en-US" dirty="0"/>
        </a:p>
      </dgm:t>
    </dgm:pt>
    <dgm:pt modelId="{95A894AB-99B9-43FD-86CC-A220407ED276}" type="parTrans" cxnId="{41F79013-1438-4BCF-9229-FFDCC1D40F6A}">
      <dgm:prSet/>
      <dgm:spPr/>
      <dgm:t>
        <a:bodyPr/>
        <a:lstStyle/>
        <a:p>
          <a:endParaRPr lang="en-US"/>
        </a:p>
      </dgm:t>
    </dgm:pt>
    <dgm:pt modelId="{42989DBE-FD72-4C75-9AE2-17A96A242AC4}" type="sibTrans" cxnId="{41F79013-1438-4BCF-9229-FFDCC1D40F6A}">
      <dgm:prSet/>
      <dgm:spPr/>
      <dgm:t>
        <a:bodyPr/>
        <a:lstStyle/>
        <a:p>
          <a:endParaRPr lang="en-US"/>
        </a:p>
      </dgm:t>
    </dgm:pt>
    <dgm:pt modelId="{0F183FBA-4A35-40E3-B865-F8B5C2C3B7C6}">
      <dgm:prSet/>
      <dgm:spPr/>
      <dgm:t>
        <a:bodyPr/>
        <a:lstStyle/>
        <a:p>
          <a:r>
            <a:rPr lang="en-US" baseline="0" dirty="0"/>
            <a:t>Color Scheme</a:t>
          </a:r>
          <a:endParaRPr lang="en-US" dirty="0"/>
        </a:p>
      </dgm:t>
    </dgm:pt>
    <dgm:pt modelId="{5BEEABA4-1C64-4723-8CA8-0010A3D4ED91}" type="parTrans" cxnId="{2B8B3EBD-BA34-41E1-82C6-37D0DECE7200}">
      <dgm:prSet/>
      <dgm:spPr/>
      <dgm:t>
        <a:bodyPr/>
        <a:lstStyle/>
        <a:p>
          <a:endParaRPr lang="en-US"/>
        </a:p>
      </dgm:t>
    </dgm:pt>
    <dgm:pt modelId="{3E8D9879-726B-4779-92CA-40BC4C4CC23D}" type="sibTrans" cxnId="{2B8B3EBD-BA34-41E1-82C6-37D0DECE7200}">
      <dgm:prSet/>
      <dgm:spPr/>
      <dgm:t>
        <a:bodyPr/>
        <a:lstStyle/>
        <a:p>
          <a:endParaRPr lang="en-US"/>
        </a:p>
      </dgm:t>
    </dgm:pt>
    <dgm:pt modelId="{2CDC6951-5658-4025-ACDA-2424C31868C5}">
      <dgm:prSet/>
      <dgm:spPr/>
      <dgm:t>
        <a:bodyPr/>
        <a:lstStyle/>
        <a:p>
          <a:r>
            <a:rPr lang="en-US" baseline="0" dirty="0"/>
            <a:t>Typography</a:t>
          </a:r>
          <a:endParaRPr lang="en-US" dirty="0"/>
        </a:p>
      </dgm:t>
    </dgm:pt>
    <dgm:pt modelId="{CD0E0B65-4CB3-4ED5-B93A-3975EA92DD1E}" type="parTrans" cxnId="{DC8C46F0-683F-446A-BF39-3D3DEDD31F70}">
      <dgm:prSet/>
      <dgm:spPr/>
      <dgm:t>
        <a:bodyPr/>
        <a:lstStyle/>
        <a:p>
          <a:endParaRPr lang="en-US"/>
        </a:p>
      </dgm:t>
    </dgm:pt>
    <dgm:pt modelId="{8C409644-9C1C-4904-8582-209BA6E6A481}" type="sibTrans" cxnId="{DC8C46F0-683F-446A-BF39-3D3DEDD31F70}">
      <dgm:prSet/>
      <dgm:spPr/>
      <dgm:t>
        <a:bodyPr/>
        <a:lstStyle/>
        <a:p>
          <a:endParaRPr lang="en-US"/>
        </a:p>
      </dgm:t>
    </dgm:pt>
    <dgm:pt modelId="{873ACF19-82A3-45D2-B82A-698F5DF1D57D}">
      <dgm:prSet/>
      <dgm:spPr/>
      <dgm:t>
        <a:bodyPr/>
        <a:lstStyle/>
        <a:p>
          <a:r>
            <a:rPr lang="en-US" baseline="0" dirty="0"/>
            <a:t>Icons</a:t>
          </a:r>
          <a:endParaRPr lang="en-US" dirty="0"/>
        </a:p>
      </dgm:t>
    </dgm:pt>
    <dgm:pt modelId="{1B6546F2-0FF9-4639-8D87-489BD18C9647}" type="parTrans" cxnId="{5578766E-3CB7-48E6-9004-F2B85A5190FE}">
      <dgm:prSet/>
      <dgm:spPr/>
      <dgm:t>
        <a:bodyPr/>
        <a:lstStyle/>
        <a:p>
          <a:endParaRPr lang="en-US"/>
        </a:p>
      </dgm:t>
    </dgm:pt>
    <dgm:pt modelId="{FF55399B-0DB6-46D5-B5B4-B3E5548D817A}" type="sibTrans" cxnId="{5578766E-3CB7-48E6-9004-F2B85A5190FE}">
      <dgm:prSet/>
      <dgm:spPr/>
      <dgm:t>
        <a:bodyPr/>
        <a:lstStyle/>
        <a:p>
          <a:endParaRPr lang="en-US"/>
        </a:p>
      </dgm:t>
    </dgm:pt>
    <dgm:pt modelId="{E22071A1-CF17-4135-B3BF-1762209B3657}">
      <dgm:prSet/>
      <dgm:spPr/>
      <dgm:t>
        <a:bodyPr/>
        <a:lstStyle/>
        <a:p>
          <a:r>
            <a:rPr lang="en-US" baseline="0" dirty="0"/>
            <a:t>Audience</a:t>
          </a:r>
          <a:endParaRPr lang="en-US" dirty="0"/>
        </a:p>
      </dgm:t>
    </dgm:pt>
    <dgm:pt modelId="{C7B0F3DE-D1DC-4303-8BB0-B6DE799BD760}" type="parTrans" cxnId="{7FBF0D4C-3DEB-464F-8CF7-3FE5E9F630DB}">
      <dgm:prSet/>
      <dgm:spPr/>
      <dgm:t>
        <a:bodyPr/>
        <a:lstStyle/>
        <a:p>
          <a:endParaRPr lang="en-US"/>
        </a:p>
      </dgm:t>
    </dgm:pt>
    <dgm:pt modelId="{5130DD25-6A10-4F0E-A026-91A51537E86C}" type="sibTrans" cxnId="{7FBF0D4C-3DEB-464F-8CF7-3FE5E9F630DB}">
      <dgm:prSet/>
      <dgm:spPr/>
      <dgm:t>
        <a:bodyPr/>
        <a:lstStyle/>
        <a:p>
          <a:endParaRPr lang="en-US"/>
        </a:p>
      </dgm:t>
    </dgm:pt>
    <dgm:pt modelId="{9F7D5887-F9BD-422C-A645-0C9FE0C46659}">
      <dgm:prSet/>
      <dgm:spPr/>
      <dgm:t>
        <a:bodyPr/>
        <a:lstStyle/>
        <a:p>
          <a:r>
            <a:rPr lang="en-US" baseline="0" dirty="0">
              <a:latin typeface="Tenorite"/>
            </a:rPr>
            <a:t>Contact</a:t>
          </a:r>
          <a:endParaRPr lang="en-US" dirty="0"/>
        </a:p>
      </dgm:t>
    </dgm:pt>
    <dgm:pt modelId="{CCA6B102-13EA-45BA-AD24-7BCF6AF76906}" type="parTrans" cxnId="{69B72D31-F824-4D5F-8ECA-C07874D7374D}">
      <dgm:prSet/>
      <dgm:spPr/>
      <dgm:t>
        <a:bodyPr/>
        <a:lstStyle/>
        <a:p>
          <a:endParaRPr lang="en-US"/>
        </a:p>
      </dgm:t>
    </dgm:pt>
    <dgm:pt modelId="{1CBAABE7-6628-4004-BA78-195B3FC1413B}" type="sibTrans" cxnId="{69B72D31-F824-4D5F-8ECA-C07874D7374D}">
      <dgm:prSet/>
      <dgm:spPr/>
      <dgm:t>
        <a:bodyPr/>
        <a:lstStyle/>
        <a:p>
          <a:endParaRPr lang="en-US"/>
        </a:p>
      </dgm:t>
    </dgm:pt>
    <dgm:pt modelId="{273F98F5-2EB4-43F5-B046-07F1426F8942}" type="pres">
      <dgm:prSet presAssocID="{A7575C89-75BB-41E4-8BF5-D03D3939F6F6}" presName="vert0" presStyleCnt="0">
        <dgm:presLayoutVars>
          <dgm:dir/>
          <dgm:animOne val="branch"/>
          <dgm:animLvl val="lvl"/>
        </dgm:presLayoutVars>
      </dgm:prSet>
      <dgm:spPr/>
    </dgm:pt>
    <dgm:pt modelId="{CFE90684-957F-44F9-8E9A-03720A931841}" type="pres">
      <dgm:prSet presAssocID="{322CBBC3-F4FC-4D0A-879D-D8B3836360BE}" presName="thickLine" presStyleLbl="alignNode1" presStyleIdx="0" presStyleCnt="7"/>
      <dgm:spPr/>
    </dgm:pt>
    <dgm:pt modelId="{800BF83E-984B-4BC8-B9D8-BA7C9091CEFA}" type="pres">
      <dgm:prSet presAssocID="{322CBBC3-F4FC-4D0A-879D-D8B3836360BE}" presName="horz1" presStyleCnt="0"/>
      <dgm:spPr/>
    </dgm:pt>
    <dgm:pt modelId="{E53E19FE-D4A4-4E52-9E7F-25A1ECDC2133}" type="pres">
      <dgm:prSet presAssocID="{322CBBC3-F4FC-4D0A-879D-D8B3836360BE}" presName="tx1" presStyleLbl="revTx" presStyleIdx="0" presStyleCnt="7"/>
      <dgm:spPr/>
    </dgm:pt>
    <dgm:pt modelId="{001114B0-5C07-49F5-8B8F-44ABE613E1E4}" type="pres">
      <dgm:prSet presAssocID="{322CBBC3-F4FC-4D0A-879D-D8B3836360BE}" presName="vert1" presStyleCnt="0"/>
      <dgm:spPr/>
    </dgm:pt>
    <dgm:pt modelId="{65B4D502-7F18-4691-B828-A9B8BBCD26A1}" type="pres">
      <dgm:prSet presAssocID="{57F46AFF-AB4F-4E4E-9F9B-30F7E01C8DDA}" presName="thickLine" presStyleLbl="alignNode1" presStyleIdx="1" presStyleCnt="7"/>
      <dgm:spPr/>
    </dgm:pt>
    <dgm:pt modelId="{D8FF16CA-65EB-40E6-8B18-1688B5BEB103}" type="pres">
      <dgm:prSet presAssocID="{57F46AFF-AB4F-4E4E-9F9B-30F7E01C8DDA}" presName="horz1" presStyleCnt="0"/>
      <dgm:spPr/>
    </dgm:pt>
    <dgm:pt modelId="{673CD2D4-8C74-4422-ADEB-5AED35D9EA01}" type="pres">
      <dgm:prSet presAssocID="{57F46AFF-AB4F-4E4E-9F9B-30F7E01C8DDA}" presName="tx1" presStyleLbl="revTx" presStyleIdx="1" presStyleCnt="7"/>
      <dgm:spPr/>
    </dgm:pt>
    <dgm:pt modelId="{5A555146-7BB6-4C1E-B311-925569E4DA0C}" type="pres">
      <dgm:prSet presAssocID="{57F46AFF-AB4F-4E4E-9F9B-30F7E01C8DDA}" presName="vert1" presStyleCnt="0"/>
      <dgm:spPr/>
    </dgm:pt>
    <dgm:pt modelId="{EB4765B1-69B1-4577-A4D7-ED6937E63BC8}" type="pres">
      <dgm:prSet presAssocID="{0F183FBA-4A35-40E3-B865-F8B5C2C3B7C6}" presName="thickLine" presStyleLbl="alignNode1" presStyleIdx="2" presStyleCnt="7"/>
      <dgm:spPr/>
    </dgm:pt>
    <dgm:pt modelId="{7397C11D-8A7F-43C4-A5C0-9AB77FE352B0}" type="pres">
      <dgm:prSet presAssocID="{0F183FBA-4A35-40E3-B865-F8B5C2C3B7C6}" presName="horz1" presStyleCnt="0"/>
      <dgm:spPr/>
    </dgm:pt>
    <dgm:pt modelId="{7C57815E-0AF1-4C99-BD28-32E7F5E69656}" type="pres">
      <dgm:prSet presAssocID="{0F183FBA-4A35-40E3-B865-F8B5C2C3B7C6}" presName="tx1" presStyleLbl="revTx" presStyleIdx="2" presStyleCnt="7"/>
      <dgm:spPr/>
    </dgm:pt>
    <dgm:pt modelId="{34050C63-0502-4C9D-A57C-98B8121B9F99}" type="pres">
      <dgm:prSet presAssocID="{0F183FBA-4A35-40E3-B865-F8B5C2C3B7C6}" presName="vert1" presStyleCnt="0"/>
      <dgm:spPr/>
    </dgm:pt>
    <dgm:pt modelId="{D25485F7-388D-4365-9825-76C69D085EC7}" type="pres">
      <dgm:prSet presAssocID="{2CDC6951-5658-4025-ACDA-2424C31868C5}" presName="thickLine" presStyleLbl="alignNode1" presStyleIdx="3" presStyleCnt="7"/>
      <dgm:spPr/>
    </dgm:pt>
    <dgm:pt modelId="{E9F2EA1A-9C8E-4D58-A05C-6A7A935368F7}" type="pres">
      <dgm:prSet presAssocID="{2CDC6951-5658-4025-ACDA-2424C31868C5}" presName="horz1" presStyleCnt="0"/>
      <dgm:spPr/>
    </dgm:pt>
    <dgm:pt modelId="{4983F4B7-3F19-4F0A-AB48-523B06258768}" type="pres">
      <dgm:prSet presAssocID="{2CDC6951-5658-4025-ACDA-2424C31868C5}" presName="tx1" presStyleLbl="revTx" presStyleIdx="3" presStyleCnt="7"/>
      <dgm:spPr/>
    </dgm:pt>
    <dgm:pt modelId="{64CAC764-2E54-47E0-8113-5F633CC94278}" type="pres">
      <dgm:prSet presAssocID="{2CDC6951-5658-4025-ACDA-2424C31868C5}" presName="vert1" presStyleCnt="0"/>
      <dgm:spPr/>
    </dgm:pt>
    <dgm:pt modelId="{7CAB145D-80E9-4E77-84F1-6FAE1517A8AE}" type="pres">
      <dgm:prSet presAssocID="{873ACF19-82A3-45D2-B82A-698F5DF1D57D}" presName="thickLine" presStyleLbl="alignNode1" presStyleIdx="4" presStyleCnt="7"/>
      <dgm:spPr/>
    </dgm:pt>
    <dgm:pt modelId="{1095B406-7CDE-4314-B113-06EB738898E9}" type="pres">
      <dgm:prSet presAssocID="{873ACF19-82A3-45D2-B82A-698F5DF1D57D}" presName="horz1" presStyleCnt="0"/>
      <dgm:spPr/>
    </dgm:pt>
    <dgm:pt modelId="{043C6A74-D03B-4A98-A16E-D4395D267C96}" type="pres">
      <dgm:prSet presAssocID="{873ACF19-82A3-45D2-B82A-698F5DF1D57D}" presName="tx1" presStyleLbl="revTx" presStyleIdx="4" presStyleCnt="7"/>
      <dgm:spPr/>
    </dgm:pt>
    <dgm:pt modelId="{39B981F0-3A0E-4EE5-BCF2-3B4AEE143E7D}" type="pres">
      <dgm:prSet presAssocID="{873ACF19-82A3-45D2-B82A-698F5DF1D57D}" presName="vert1" presStyleCnt="0"/>
      <dgm:spPr/>
    </dgm:pt>
    <dgm:pt modelId="{0F0CFC55-91C5-4E43-AD97-EF6B20A20A58}" type="pres">
      <dgm:prSet presAssocID="{E22071A1-CF17-4135-B3BF-1762209B3657}" presName="thickLine" presStyleLbl="alignNode1" presStyleIdx="5" presStyleCnt="7"/>
      <dgm:spPr/>
    </dgm:pt>
    <dgm:pt modelId="{67A92C76-90F1-410F-9086-A7C2E227AA60}" type="pres">
      <dgm:prSet presAssocID="{E22071A1-CF17-4135-B3BF-1762209B3657}" presName="horz1" presStyleCnt="0"/>
      <dgm:spPr/>
    </dgm:pt>
    <dgm:pt modelId="{AF79BAE4-9524-4733-9749-D9ED6F9B7D32}" type="pres">
      <dgm:prSet presAssocID="{E22071A1-CF17-4135-B3BF-1762209B3657}" presName="tx1" presStyleLbl="revTx" presStyleIdx="5" presStyleCnt="7"/>
      <dgm:spPr/>
    </dgm:pt>
    <dgm:pt modelId="{79C6184C-AF4B-4716-AA2D-80EF4F948C6E}" type="pres">
      <dgm:prSet presAssocID="{E22071A1-CF17-4135-B3BF-1762209B3657}" presName="vert1" presStyleCnt="0"/>
      <dgm:spPr/>
    </dgm:pt>
    <dgm:pt modelId="{B62FB335-8CA0-45A8-8827-0C8989C65EC8}" type="pres">
      <dgm:prSet presAssocID="{9F7D5887-F9BD-422C-A645-0C9FE0C46659}" presName="thickLine" presStyleLbl="alignNode1" presStyleIdx="6" presStyleCnt="7"/>
      <dgm:spPr/>
    </dgm:pt>
    <dgm:pt modelId="{A48BDA01-9C64-496B-8B55-2B21572131A8}" type="pres">
      <dgm:prSet presAssocID="{9F7D5887-F9BD-422C-A645-0C9FE0C46659}" presName="horz1" presStyleCnt="0"/>
      <dgm:spPr/>
    </dgm:pt>
    <dgm:pt modelId="{31FA3B2C-689E-4DB3-B0B6-CF3593228A1C}" type="pres">
      <dgm:prSet presAssocID="{9F7D5887-F9BD-422C-A645-0C9FE0C46659}" presName="tx1" presStyleLbl="revTx" presStyleIdx="6" presStyleCnt="7"/>
      <dgm:spPr/>
    </dgm:pt>
    <dgm:pt modelId="{FE9E094A-45A8-4BB7-B69B-7B5197D8F482}" type="pres">
      <dgm:prSet presAssocID="{9F7D5887-F9BD-422C-A645-0C9FE0C46659}" presName="vert1" presStyleCnt="0"/>
      <dgm:spPr/>
    </dgm:pt>
  </dgm:ptLst>
  <dgm:cxnLst>
    <dgm:cxn modelId="{8ACB4508-AE49-4804-8F53-0A52680CF708}" type="presOf" srcId="{0F183FBA-4A35-40E3-B865-F8B5C2C3B7C6}" destId="{7C57815E-0AF1-4C99-BD28-32E7F5E69656}" srcOrd="0" destOrd="0" presId="urn:microsoft.com/office/officeart/2008/layout/LinedList"/>
    <dgm:cxn modelId="{5758580D-D69C-448D-ADD6-8A86BAB863A1}" type="presOf" srcId="{57F46AFF-AB4F-4E4E-9F9B-30F7E01C8DDA}" destId="{673CD2D4-8C74-4422-ADEB-5AED35D9EA01}" srcOrd="0" destOrd="0" presId="urn:microsoft.com/office/officeart/2008/layout/LinedList"/>
    <dgm:cxn modelId="{41F79013-1438-4BCF-9229-FFDCC1D40F6A}" srcId="{A7575C89-75BB-41E4-8BF5-D03D3939F6F6}" destId="{57F46AFF-AB4F-4E4E-9F9B-30F7E01C8DDA}" srcOrd="1" destOrd="0" parTransId="{95A894AB-99B9-43FD-86CC-A220407ED276}" sibTransId="{42989DBE-FD72-4C75-9AE2-17A96A242AC4}"/>
    <dgm:cxn modelId="{69B72D31-F824-4D5F-8ECA-C07874D7374D}" srcId="{A7575C89-75BB-41E4-8BF5-D03D3939F6F6}" destId="{9F7D5887-F9BD-422C-A645-0C9FE0C46659}" srcOrd="6" destOrd="0" parTransId="{CCA6B102-13EA-45BA-AD24-7BCF6AF76906}" sibTransId="{1CBAABE7-6628-4004-BA78-195B3FC1413B}"/>
    <dgm:cxn modelId="{B9F07548-DAE4-4195-829C-9313E0F22F85}" type="presOf" srcId="{873ACF19-82A3-45D2-B82A-698F5DF1D57D}" destId="{043C6A74-D03B-4A98-A16E-D4395D267C96}" srcOrd="0" destOrd="0" presId="urn:microsoft.com/office/officeart/2008/layout/LinedList"/>
    <dgm:cxn modelId="{E0DAC56A-2B81-41C0-A408-1F348C22ABA4}" type="presOf" srcId="{9F7D5887-F9BD-422C-A645-0C9FE0C46659}" destId="{31FA3B2C-689E-4DB3-B0B6-CF3593228A1C}" srcOrd="0" destOrd="0" presId="urn:microsoft.com/office/officeart/2008/layout/LinedList"/>
    <dgm:cxn modelId="{7FBF0D4C-3DEB-464F-8CF7-3FE5E9F630DB}" srcId="{A7575C89-75BB-41E4-8BF5-D03D3939F6F6}" destId="{E22071A1-CF17-4135-B3BF-1762209B3657}" srcOrd="5" destOrd="0" parTransId="{C7B0F3DE-D1DC-4303-8BB0-B6DE799BD760}" sibTransId="{5130DD25-6A10-4F0E-A026-91A51537E86C}"/>
    <dgm:cxn modelId="{5578766E-3CB7-48E6-9004-F2B85A5190FE}" srcId="{A7575C89-75BB-41E4-8BF5-D03D3939F6F6}" destId="{873ACF19-82A3-45D2-B82A-698F5DF1D57D}" srcOrd="4" destOrd="0" parTransId="{1B6546F2-0FF9-4639-8D87-489BD18C9647}" sibTransId="{FF55399B-0DB6-46D5-B5B4-B3E5548D817A}"/>
    <dgm:cxn modelId="{9EDCC09C-8DA5-4236-A9C9-FF7465ECC9A5}" type="presOf" srcId="{2CDC6951-5658-4025-ACDA-2424C31868C5}" destId="{4983F4B7-3F19-4F0A-AB48-523B06258768}" srcOrd="0" destOrd="0" presId="urn:microsoft.com/office/officeart/2008/layout/LinedList"/>
    <dgm:cxn modelId="{670A24AC-A6FA-440C-8903-23CF54DAA426}" type="presOf" srcId="{A7575C89-75BB-41E4-8BF5-D03D3939F6F6}" destId="{273F98F5-2EB4-43F5-B046-07F1426F8942}" srcOrd="0" destOrd="0" presId="urn:microsoft.com/office/officeart/2008/layout/LinedList"/>
    <dgm:cxn modelId="{03D9CCAF-5C21-49F2-B657-6E72FF7D896B}" type="presOf" srcId="{E22071A1-CF17-4135-B3BF-1762209B3657}" destId="{AF79BAE4-9524-4733-9749-D9ED6F9B7D32}" srcOrd="0" destOrd="0" presId="urn:microsoft.com/office/officeart/2008/layout/LinedList"/>
    <dgm:cxn modelId="{2B8B3EBD-BA34-41E1-82C6-37D0DECE7200}" srcId="{A7575C89-75BB-41E4-8BF5-D03D3939F6F6}" destId="{0F183FBA-4A35-40E3-B865-F8B5C2C3B7C6}" srcOrd="2" destOrd="0" parTransId="{5BEEABA4-1C64-4723-8CA8-0010A3D4ED91}" sibTransId="{3E8D9879-726B-4779-92CA-40BC4C4CC23D}"/>
    <dgm:cxn modelId="{701AD3C4-EB88-410D-B32A-8D9E4609C487}" type="presOf" srcId="{322CBBC3-F4FC-4D0A-879D-D8B3836360BE}" destId="{E53E19FE-D4A4-4E52-9E7F-25A1ECDC2133}" srcOrd="0" destOrd="0" presId="urn:microsoft.com/office/officeart/2008/layout/LinedList"/>
    <dgm:cxn modelId="{627C94EA-1CD7-41F1-B045-EEC78FFE970F}" srcId="{A7575C89-75BB-41E4-8BF5-D03D3939F6F6}" destId="{322CBBC3-F4FC-4D0A-879D-D8B3836360BE}" srcOrd="0" destOrd="0" parTransId="{F0E72865-67BC-4F42-B97B-D83104208C6B}" sibTransId="{825FE6B8-8748-414D-915A-4B0FF7C506D0}"/>
    <dgm:cxn modelId="{DC8C46F0-683F-446A-BF39-3D3DEDD31F70}" srcId="{A7575C89-75BB-41E4-8BF5-D03D3939F6F6}" destId="{2CDC6951-5658-4025-ACDA-2424C31868C5}" srcOrd="3" destOrd="0" parTransId="{CD0E0B65-4CB3-4ED5-B93A-3975EA92DD1E}" sibTransId="{8C409644-9C1C-4904-8582-209BA6E6A481}"/>
    <dgm:cxn modelId="{AA2D7B09-D051-46B1-B7F5-D445EC0593CA}" type="presParOf" srcId="{273F98F5-2EB4-43F5-B046-07F1426F8942}" destId="{CFE90684-957F-44F9-8E9A-03720A931841}" srcOrd="0" destOrd="0" presId="urn:microsoft.com/office/officeart/2008/layout/LinedList"/>
    <dgm:cxn modelId="{0F6A11E3-C0A0-4B3E-B116-611CFB01C67E}" type="presParOf" srcId="{273F98F5-2EB4-43F5-B046-07F1426F8942}" destId="{800BF83E-984B-4BC8-B9D8-BA7C9091CEFA}" srcOrd="1" destOrd="0" presId="urn:microsoft.com/office/officeart/2008/layout/LinedList"/>
    <dgm:cxn modelId="{7269AFC6-E36E-43EF-B05E-80C332F68527}" type="presParOf" srcId="{800BF83E-984B-4BC8-B9D8-BA7C9091CEFA}" destId="{E53E19FE-D4A4-4E52-9E7F-25A1ECDC2133}" srcOrd="0" destOrd="0" presId="urn:microsoft.com/office/officeart/2008/layout/LinedList"/>
    <dgm:cxn modelId="{63D90149-9D44-44C6-B994-24F20A23BE3D}" type="presParOf" srcId="{800BF83E-984B-4BC8-B9D8-BA7C9091CEFA}" destId="{001114B0-5C07-49F5-8B8F-44ABE613E1E4}" srcOrd="1" destOrd="0" presId="urn:microsoft.com/office/officeart/2008/layout/LinedList"/>
    <dgm:cxn modelId="{DF0570BF-49D9-4EFF-85B0-255810E2FBBE}" type="presParOf" srcId="{273F98F5-2EB4-43F5-B046-07F1426F8942}" destId="{65B4D502-7F18-4691-B828-A9B8BBCD26A1}" srcOrd="2" destOrd="0" presId="urn:microsoft.com/office/officeart/2008/layout/LinedList"/>
    <dgm:cxn modelId="{A8E25E1D-D3EB-42BA-B350-39763154A291}" type="presParOf" srcId="{273F98F5-2EB4-43F5-B046-07F1426F8942}" destId="{D8FF16CA-65EB-40E6-8B18-1688B5BEB103}" srcOrd="3" destOrd="0" presId="urn:microsoft.com/office/officeart/2008/layout/LinedList"/>
    <dgm:cxn modelId="{FD959AE1-F21B-44F4-BDF6-A7DCE3D4A5C6}" type="presParOf" srcId="{D8FF16CA-65EB-40E6-8B18-1688B5BEB103}" destId="{673CD2D4-8C74-4422-ADEB-5AED35D9EA01}" srcOrd="0" destOrd="0" presId="urn:microsoft.com/office/officeart/2008/layout/LinedList"/>
    <dgm:cxn modelId="{3C93C023-913E-45FB-A2EF-7241E8389E93}" type="presParOf" srcId="{D8FF16CA-65EB-40E6-8B18-1688B5BEB103}" destId="{5A555146-7BB6-4C1E-B311-925569E4DA0C}" srcOrd="1" destOrd="0" presId="urn:microsoft.com/office/officeart/2008/layout/LinedList"/>
    <dgm:cxn modelId="{D72D47E7-26C8-432E-83FB-D5FAE49B4F31}" type="presParOf" srcId="{273F98F5-2EB4-43F5-B046-07F1426F8942}" destId="{EB4765B1-69B1-4577-A4D7-ED6937E63BC8}" srcOrd="4" destOrd="0" presId="urn:microsoft.com/office/officeart/2008/layout/LinedList"/>
    <dgm:cxn modelId="{B79B3EE8-1E07-4B0B-BA3E-51DAC57760D7}" type="presParOf" srcId="{273F98F5-2EB4-43F5-B046-07F1426F8942}" destId="{7397C11D-8A7F-43C4-A5C0-9AB77FE352B0}" srcOrd="5" destOrd="0" presId="urn:microsoft.com/office/officeart/2008/layout/LinedList"/>
    <dgm:cxn modelId="{0560A515-987C-42B9-9F90-25441F2A4C3A}" type="presParOf" srcId="{7397C11D-8A7F-43C4-A5C0-9AB77FE352B0}" destId="{7C57815E-0AF1-4C99-BD28-32E7F5E69656}" srcOrd="0" destOrd="0" presId="urn:microsoft.com/office/officeart/2008/layout/LinedList"/>
    <dgm:cxn modelId="{901A2704-EF17-4CC0-B1E7-A637FD891B4A}" type="presParOf" srcId="{7397C11D-8A7F-43C4-A5C0-9AB77FE352B0}" destId="{34050C63-0502-4C9D-A57C-98B8121B9F99}" srcOrd="1" destOrd="0" presId="urn:microsoft.com/office/officeart/2008/layout/LinedList"/>
    <dgm:cxn modelId="{24F90796-B2BB-4DA4-B02D-566131B9A0CC}" type="presParOf" srcId="{273F98F5-2EB4-43F5-B046-07F1426F8942}" destId="{D25485F7-388D-4365-9825-76C69D085EC7}" srcOrd="6" destOrd="0" presId="urn:microsoft.com/office/officeart/2008/layout/LinedList"/>
    <dgm:cxn modelId="{F4DCE3BF-ED29-488D-829B-5C9630DA6876}" type="presParOf" srcId="{273F98F5-2EB4-43F5-B046-07F1426F8942}" destId="{E9F2EA1A-9C8E-4D58-A05C-6A7A935368F7}" srcOrd="7" destOrd="0" presId="urn:microsoft.com/office/officeart/2008/layout/LinedList"/>
    <dgm:cxn modelId="{C8E4AB45-1985-4454-9B1B-870F19CBFB98}" type="presParOf" srcId="{E9F2EA1A-9C8E-4D58-A05C-6A7A935368F7}" destId="{4983F4B7-3F19-4F0A-AB48-523B06258768}" srcOrd="0" destOrd="0" presId="urn:microsoft.com/office/officeart/2008/layout/LinedList"/>
    <dgm:cxn modelId="{4BED8C17-6136-4D34-9C9C-A8A76B165AAF}" type="presParOf" srcId="{E9F2EA1A-9C8E-4D58-A05C-6A7A935368F7}" destId="{64CAC764-2E54-47E0-8113-5F633CC94278}" srcOrd="1" destOrd="0" presId="urn:microsoft.com/office/officeart/2008/layout/LinedList"/>
    <dgm:cxn modelId="{E95163CB-AFC0-4265-8C3B-EB8BB1CBA096}" type="presParOf" srcId="{273F98F5-2EB4-43F5-B046-07F1426F8942}" destId="{7CAB145D-80E9-4E77-84F1-6FAE1517A8AE}" srcOrd="8" destOrd="0" presId="urn:microsoft.com/office/officeart/2008/layout/LinedList"/>
    <dgm:cxn modelId="{E5460D74-0087-41E0-856E-DCBB5E057C52}" type="presParOf" srcId="{273F98F5-2EB4-43F5-B046-07F1426F8942}" destId="{1095B406-7CDE-4314-B113-06EB738898E9}" srcOrd="9" destOrd="0" presId="urn:microsoft.com/office/officeart/2008/layout/LinedList"/>
    <dgm:cxn modelId="{014B8B2B-B5D4-4B83-B316-26192673F227}" type="presParOf" srcId="{1095B406-7CDE-4314-B113-06EB738898E9}" destId="{043C6A74-D03B-4A98-A16E-D4395D267C96}" srcOrd="0" destOrd="0" presId="urn:microsoft.com/office/officeart/2008/layout/LinedList"/>
    <dgm:cxn modelId="{C4993E4A-4682-4612-87AF-01329608E0A5}" type="presParOf" srcId="{1095B406-7CDE-4314-B113-06EB738898E9}" destId="{39B981F0-3A0E-4EE5-BCF2-3B4AEE143E7D}" srcOrd="1" destOrd="0" presId="urn:microsoft.com/office/officeart/2008/layout/LinedList"/>
    <dgm:cxn modelId="{997C19D4-4B9B-495F-8ACA-C20727957CA1}" type="presParOf" srcId="{273F98F5-2EB4-43F5-B046-07F1426F8942}" destId="{0F0CFC55-91C5-4E43-AD97-EF6B20A20A58}" srcOrd="10" destOrd="0" presId="urn:microsoft.com/office/officeart/2008/layout/LinedList"/>
    <dgm:cxn modelId="{0D6043B0-FB9D-4C67-9005-EE72119F02DE}" type="presParOf" srcId="{273F98F5-2EB4-43F5-B046-07F1426F8942}" destId="{67A92C76-90F1-410F-9086-A7C2E227AA60}" srcOrd="11" destOrd="0" presId="urn:microsoft.com/office/officeart/2008/layout/LinedList"/>
    <dgm:cxn modelId="{2505D2EC-A7A7-466C-84C8-086A52AA23F1}" type="presParOf" srcId="{67A92C76-90F1-410F-9086-A7C2E227AA60}" destId="{AF79BAE4-9524-4733-9749-D9ED6F9B7D32}" srcOrd="0" destOrd="0" presId="urn:microsoft.com/office/officeart/2008/layout/LinedList"/>
    <dgm:cxn modelId="{1CCF8FDF-00C9-4BA0-B455-F5A4B0C2C6D8}" type="presParOf" srcId="{67A92C76-90F1-410F-9086-A7C2E227AA60}" destId="{79C6184C-AF4B-4716-AA2D-80EF4F948C6E}" srcOrd="1" destOrd="0" presId="urn:microsoft.com/office/officeart/2008/layout/LinedList"/>
    <dgm:cxn modelId="{4EE098CF-0D1A-49E4-A067-C54B0B9D7959}" type="presParOf" srcId="{273F98F5-2EB4-43F5-B046-07F1426F8942}" destId="{B62FB335-8CA0-45A8-8827-0C8989C65EC8}" srcOrd="12" destOrd="0" presId="urn:microsoft.com/office/officeart/2008/layout/LinedList"/>
    <dgm:cxn modelId="{F36BB403-715F-4A51-AE1F-CCF47325AFA6}" type="presParOf" srcId="{273F98F5-2EB4-43F5-B046-07F1426F8942}" destId="{A48BDA01-9C64-496B-8B55-2B21572131A8}" srcOrd="13" destOrd="0" presId="urn:microsoft.com/office/officeart/2008/layout/LinedList"/>
    <dgm:cxn modelId="{B0456237-D18D-4948-B01D-A102ECAC2EB7}" type="presParOf" srcId="{A48BDA01-9C64-496B-8B55-2B21572131A8}" destId="{31FA3B2C-689E-4DB3-B0B6-CF3593228A1C}" srcOrd="0" destOrd="0" presId="urn:microsoft.com/office/officeart/2008/layout/LinedList"/>
    <dgm:cxn modelId="{70A1999E-E027-481B-B270-BBFC29E4C629}" type="presParOf" srcId="{A48BDA01-9C64-496B-8B55-2B21572131A8}" destId="{FE9E094A-45A8-4BB7-B69B-7B5197D8F48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90684-957F-44F9-8E9A-03720A931841}">
      <dsp:nvSpPr>
        <dsp:cNvPr id="0" name=""/>
        <dsp:cNvSpPr/>
      </dsp:nvSpPr>
      <dsp:spPr>
        <a:xfrm>
          <a:off x="0" y="415"/>
          <a:ext cx="72882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E19FE-D4A4-4E52-9E7F-25A1ECDC2133}">
      <dsp:nvSpPr>
        <dsp:cNvPr id="0" name=""/>
        <dsp:cNvSpPr/>
      </dsp:nvSpPr>
      <dsp:spPr>
        <a:xfrm>
          <a:off x="0" y="415"/>
          <a:ext cx="7288212" cy="486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Introduction</a:t>
          </a:r>
          <a:endParaRPr lang="en-US" sz="2200" kern="1200" dirty="0"/>
        </a:p>
      </dsp:txBody>
      <dsp:txXfrm>
        <a:off x="0" y="415"/>
        <a:ext cx="7288212" cy="486602"/>
      </dsp:txXfrm>
    </dsp:sp>
    <dsp:sp modelId="{65B4D502-7F18-4691-B828-A9B8BBCD26A1}">
      <dsp:nvSpPr>
        <dsp:cNvPr id="0" name=""/>
        <dsp:cNvSpPr/>
      </dsp:nvSpPr>
      <dsp:spPr>
        <a:xfrm>
          <a:off x="0" y="487018"/>
          <a:ext cx="72882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CD2D4-8C74-4422-ADEB-5AED35D9EA01}">
      <dsp:nvSpPr>
        <dsp:cNvPr id="0" name=""/>
        <dsp:cNvSpPr/>
      </dsp:nvSpPr>
      <dsp:spPr>
        <a:xfrm>
          <a:off x="0" y="487018"/>
          <a:ext cx="7288212" cy="486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Logotype</a:t>
          </a:r>
          <a:endParaRPr lang="en-US" sz="2200" kern="1200" dirty="0"/>
        </a:p>
      </dsp:txBody>
      <dsp:txXfrm>
        <a:off x="0" y="487018"/>
        <a:ext cx="7288212" cy="486602"/>
      </dsp:txXfrm>
    </dsp:sp>
    <dsp:sp modelId="{EB4765B1-69B1-4577-A4D7-ED6937E63BC8}">
      <dsp:nvSpPr>
        <dsp:cNvPr id="0" name=""/>
        <dsp:cNvSpPr/>
      </dsp:nvSpPr>
      <dsp:spPr>
        <a:xfrm>
          <a:off x="0" y="973621"/>
          <a:ext cx="72882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7815E-0AF1-4C99-BD28-32E7F5E69656}">
      <dsp:nvSpPr>
        <dsp:cNvPr id="0" name=""/>
        <dsp:cNvSpPr/>
      </dsp:nvSpPr>
      <dsp:spPr>
        <a:xfrm>
          <a:off x="0" y="973621"/>
          <a:ext cx="7288212" cy="486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Color Scheme</a:t>
          </a:r>
          <a:endParaRPr lang="en-US" sz="2200" kern="1200" dirty="0"/>
        </a:p>
      </dsp:txBody>
      <dsp:txXfrm>
        <a:off x="0" y="973621"/>
        <a:ext cx="7288212" cy="486602"/>
      </dsp:txXfrm>
    </dsp:sp>
    <dsp:sp modelId="{D25485F7-388D-4365-9825-76C69D085EC7}">
      <dsp:nvSpPr>
        <dsp:cNvPr id="0" name=""/>
        <dsp:cNvSpPr/>
      </dsp:nvSpPr>
      <dsp:spPr>
        <a:xfrm>
          <a:off x="0" y="1460224"/>
          <a:ext cx="72882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83F4B7-3F19-4F0A-AB48-523B06258768}">
      <dsp:nvSpPr>
        <dsp:cNvPr id="0" name=""/>
        <dsp:cNvSpPr/>
      </dsp:nvSpPr>
      <dsp:spPr>
        <a:xfrm>
          <a:off x="0" y="1460224"/>
          <a:ext cx="7288212" cy="486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Typography</a:t>
          </a:r>
          <a:endParaRPr lang="en-US" sz="2200" kern="1200" dirty="0"/>
        </a:p>
      </dsp:txBody>
      <dsp:txXfrm>
        <a:off x="0" y="1460224"/>
        <a:ext cx="7288212" cy="486602"/>
      </dsp:txXfrm>
    </dsp:sp>
    <dsp:sp modelId="{7CAB145D-80E9-4E77-84F1-6FAE1517A8AE}">
      <dsp:nvSpPr>
        <dsp:cNvPr id="0" name=""/>
        <dsp:cNvSpPr/>
      </dsp:nvSpPr>
      <dsp:spPr>
        <a:xfrm>
          <a:off x="0" y="1946826"/>
          <a:ext cx="72882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3C6A74-D03B-4A98-A16E-D4395D267C96}">
      <dsp:nvSpPr>
        <dsp:cNvPr id="0" name=""/>
        <dsp:cNvSpPr/>
      </dsp:nvSpPr>
      <dsp:spPr>
        <a:xfrm>
          <a:off x="0" y="1946826"/>
          <a:ext cx="7288212" cy="486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Icons</a:t>
          </a:r>
          <a:endParaRPr lang="en-US" sz="2200" kern="1200" dirty="0"/>
        </a:p>
      </dsp:txBody>
      <dsp:txXfrm>
        <a:off x="0" y="1946826"/>
        <a:ext cx="7288212" cy="486602"/>
      </dsp:txXfrm>
    </dsp:sp>
    <dsp:sp modelId="{0F0CFC55-91C5-4E43-AD97-EF6B20A20A58}">
      <dsp:nvSpPr>
        <dsp:cNvPr id="0" name=""/>
        <dsp:cNvSpPr/>
      </dsp:nvSpPr>
      <dsp:spPr>
        <a:xfrm>
          <a:off x="0" y="2433429"/>
          <a:ext cx="72882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79BAE4-9524-4733-9749-D9ED6F9B7D32}">
      <dsp:nvSpPr>
        <dsp:cNvPr id="0" name=""/>
        <dsp:cNvSpPr/>
      </dsp:nvSpPr>
      <dsp:spPr>
        <a:xfrm>
          <a:off x="0" y="2433429"/>
          <a:ext cx="7288212" cy="486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Audience</a:t>
          </a:r>
          <a:endParaRPr lang="en-US" sz="2200" kern="1200" dirty="0"/>
        </a:p>
      </dsp:txBody>
      <dsp:txXfrm>
        <a:off x="0" y="2433429"/>
        <a:ext cx="7288212" cy="486602"/>
      </dsp:txXfrm>
    </dsp:sp>
    <dsp:sp modelId="{B62FB335-8CA0-45A8-8827-0C8989C65EC8}">
      <dsp:nvSpPr>
        <dsp:cNvPr id="0" name=""/>
        <dsp:cNvSpPr/>
      </dsp:nvSpPr>
      <dsp:spPr>
        <a:xfrm>
          <a:off x="0" y="2920032"/>
          <a:ext cx="728821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A3B2C-689E-4DB3-B0B6-CF3593228A1C}">
      <dsp:nvSpPr>
        <dsp:cNvPr id="0" name=""/>
        <dsp:cNvSpPr/>
      </dsp:nvSpPr>
      <dsp:spPr>
        <a:xfrm>
          <a:off x="0" y="2920032"/>
          <a:ext cx="7288212" cy="486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>
              <a:latin typeface="Tenorite"/>
            </a:rPr>
            <a:t>Contact</a:t>
          </a:r>
          <a:endParaRPr lang="en-US" sz="2200" kern="1200" dirty="0"/>
        </a:p>
      </dsp:txBody>
      <dsp:txXfrm>
        <a:off x="0" y="2920032"/>
        <a:ext cx="7288212" cy="486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lleyton1.leonard@famu.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hyperlink" Target="mailto:taylor1.sharperson@famu.edu" TargetMode="External"/><Relationship Id="rId4" Type="http://schemas.openxmlformats.org/officeDocument/2006/relationships/hyperlink" Target="mailto:mekhi1.green@famu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Study buddy:</a:t>
            </a:r>
            <a:br>
              <a:rPr lang="en-US" dirty="0"/>
            </a:br>
            <a:r>
              <a:rPr lang="en-US" dirty="0"/>
              <a:t>style guide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6405" y="250626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/>
          <a:p>
            <a:r>
              <a:rPr lang="en-US" dirty="0"/>
              <a:t>Table of contents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F9057D9-32A0-0C86-5DD6-A1BE74CD70C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25965733"/>
              </p:ext>
            </p:extLst>
          </p:nvPr>
        </p:nvGraphicFramePr>
        <p:xfrm>
          <a:off x="1322388" y="2763078"/>
          <a:ext cx="7288212" cy="3407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150" baseline="0" dirty="0">
                <a:latin typeface="+mj-lt"/>
                <a:ea typeface="+mj-ea"/>
                <a:cs typeface="+mj-cs"/>
              </a:rPr>
              <a:t>Introduction</a:t>
            </a:r>
          </a:p>
        </p:txBody>
      </p:sp>
      <p:pic>
        <p:nvPicPr>
          <p:cNvPr id="5" name="Picture 4" descr="People Planning">
            <a:extLst>
              <a:ext uri="{FF2B5EF4-FFF2-40B4-BE49-F238E27FC236}">
                <a16:creationId xmlns:a16="http://schemas.microsoft.com/office/drawing/2014/main" id="{8B17465D-4C89-FF39-41C8-86D2A9C375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0725" r="27234" b="6251"/>
          <a:stretch/>
        </p:blipFill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  <a:noFill/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862C4F8-D619-0868-1CB9-BB8D91291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B9AAD-5718-56F3-3F23-558F2FE0F140}"/>
              </a:ext>
            </a:extLst>
          </p:cNvPr>
          <p:cNvSpPr txBox="1"/>
          <p:nvPr/>
        </p:nvSpPr>
        <p:spPr>
          <a:xfrm>
            <a:off x="5453725" y="3660774"/>
            <a:ext cx="5907176" cy="2536826"/>
          </a:xfrm>
          <a:prstGeom prst="rect">
            <a:avLst/>
          </a:prstGeom>
        </p:spPr>
        <p:txBody>
          <a:bodyPr rot="0" spcFirstLastPara="0" vertOverflow="overflow" horzOverflow="overflow" vert="horz" lIns="91440" tIns="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b="0" spc="50" dirty="0"/>
              <a:t>Welcome to Study Buddy, an innovative learning solution to students worldwide. Our goal is to provide an interactive and customizable service to assist and enrich students through our </a:t>
            </a:r>
            <a:r>
              <a:rPr lang="en-US" spc="50" dirty="0"/>
              <a:t>cutting-edge</a:t>
            </a:r>
            <a:r>
              <a:rPr lang="en-US" b="0" spc="50" dirty="0"/>
              <a:t> features.  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914" y="-1508037"/>
            <a:ext cx="4179570" cy="3377354"/>
          </a:xfrm>
        </p:spPr>
        <p:txBody>
          <a:bodyPr/>
          <a:lstStyle/>
          <a:p>
            <a:r>
              <a:rPr lang="en-US" dirty="0"/>
              <a:t>Logotype</a:t>
            </a:r>
          </a:p>
        </p:txBody>
      </p:sp>
      <p:pic>
        <p:nvPicPr>
          <p:cNvPr id="6" name="Picture Placeholder 5" descr="A logo of a book and pencil&#10;&#10;AI-generated content may be incorrect.">
            <a:extLst>
              <a:ext uri="{FF2B5EF4-FFF2-40B4-BE49-F238E27FC236}">
                <a16:creationId xmlns:a16="http://schemas.microsoft.com/office/drawing/2014/main" id="{924BA220-1F73-CA6D-2A1F-3ABC7532099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l="2148" r="2148"/>
          <a:stretch/>
        </p:blipFill>
        <p:spPr>
          <a:xfrm>
            <a:off x="-526474" y="994496"/>
            <a:ext cx="5564044" cy="5902469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DAFE11-D9DF-4E6C-FC69-8AE02B598D6E}"/>
              </a:ext>
            </a:extLst>
          </p:cNvPr>
          <p:cNvSpPr txBox="1"/>
          <p:nvPr/>
        </p:nvSpPr>
        <p:spPr>
          <a:xfrm>
            <a:off x="7135091" y="2466108"/>
            <a:ext cx="397625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Our logo encompasses the essence of what it means to be a student and our application. It is a reflection of our mission to assist students worldwide.</a:t>
            </a:r>
            <a:endParaRPr lang="en-US"/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Dimensions: 1024  x 1024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/>
              <a:t>ColoRS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 b="0" dirty="0"/>
              <a:t>Primary Colors:</a:t>
            </a:r>
            <a:endParaRPr lang="en-US" dirty="0"/>
          </a:p>
          <a:p>
            <a:pPr marL="568960" lvl="1">
              <a:buFont typeface="Wingdings" panose="020B0604020202020204" pitchFamily="34" charset="0"/>
              <a:buChar char="Ø"/>
            </a:pPr>
            <a:r>
              <a:rPr lang="en-US" dirty="0">
                <a:ea typeface="+mn-lt"/>
                <a:cs typeface="+mn-lt"/>
              </a:rPr>
              <a:t>RGB: 19, 163, 216 (#13a3d8)</a:t>
            </a:r>
            <a:endParaRPr lang="en-US" dirty="0"/>
          </a:p>
          <a:p>
            <a:pPr marL="568960" lvl="1">
              <a:buFont typeface="Wingdings" panose="020B0604020202020204" pitchFamily="34" charset="0"/>
              <a:buChar char="Ø"/>
            </a:pPr>
            <a:r>
              <a:rPr lang="en-US" dirty="0"/>
              <a:t>RGB: </a:t>
            </a:r>
            <a:r>
              <a:rPr lang="en-US" dirty="0">
                <a:ea typeface="+mn-lt"/>
                <a:cs typeface="+mn-lt"/>
              </a:rPr>
              <a:t>87, 165, 79 (#57a54f)</a:t>
            </a:r>
            <a:endParaRPr lang="en-US" b="0" dirty="0"/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 b="0" dirty="0"/>
              <a:t>Secondary Colors:</a:t>
            </a:r>
          </a:p>
          <a:p>
            <a:pPr marL="568960" lvl="1">
              <a:buFont typeface="Wingdings" panose="020B0604020202020204" pitchFamily="34" charset="0"/>
              <a:buChar char="Ø"/>
            </a:pPr>
            <a:r>
              <a:rPr lang="en-US" dirty="0"/>
              <a:t>RGB: 0, 0, 0 (#000000)</a:t>
            </a:r>
          </a:p>
          <a:p>
            <a:pPr marL="568960" lvl="1">
              <a:buFont typeface="Wingdings" panose="020B0604020202020204" pitchFamily="34" charset="0"/>
              <a:buChar char="Ø"/>
            </a:pPr>
            <a:r>
              <a:rPr lang="en-US" dirty="0"/>
              <a:t>RGB: </a:t>
            </a:r>
            <a:r>
              <a:rPr lang="en-US" dirty="0">
                <a:ea typeface="+mn-lt"/>
                <a:cs typeface="+mn-lt"/>
              </a:rPr>
              <a:t>255, 182, 9</a:t>
            </a:r>
            <a:r>
              <a:rPr lang="en-US" dirty="0"/>
              <a:t> (#</a:t>
            </a:r>
            <a:r>
              <a:rPr lang="en-US" dirty="0">
                <a:ea typeface="+mn-lt"/>
                <a:cs typeface="+mn-lt"/>
              </a:rPr>
              <a:t>ffb609</a:t>
            </a:r>
            <a:r>
              <a:rPr lang="en-US" dirty="0"/>
              <a:t>) 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20013-D894-C0BD-0959-D4FEBEA33C4B}"/>
              </a:ext>
            </a:extLst>
          </p:cNvPr>
          <p:cNvSpPr txBox="1"/>
          <p:nvPr/>
        </p:nvSpPr>
        <p:spPr>
          <a:xfrm>
            <a:off x="7217216" y="2282828"/>
            <a:ext cx="1005872" cy="966078"/>
          </a:xfrm>
          <a:prstGeom prst="rect">
            <a:avLst/>
          </a:prstGeom>
          <a:solidFill>
            <a:srgbClr val="13A3D8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325DE1-C876-34E8-D4E8-B79D9CBAE061}"/>
              </a:ext>
            </a:extLst>
          </p:cNvPr>
          <p:cNvSpPr txBox="1"/>
          <p:nvPr/>
        </p:nvSpPr>
        <p:spPr>
          <a:xfrm>
            <a:off x="8451772" y="2286167"/>
            <a:ext cx="1025069" cy="966078"/>
          </a:xfrm>
          <a:prstGeom prst="rect">
            <a:avLst/>
          </a:prstGeom>
          <a:solidFill>
            <a:srgbClr val="57A54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58517-47F3-994E-84CE-235714A6B0BF}"/>
              </a:ext>
            </a:extLst>
          </p:cNvPr>
          <p:cNvSpPr txBox="1"/>
          <p:nvPr/>
        </p:nvSpPr>
        <p:spPr>
          <a:xfrm>
            <a:off x="7218385" y="3431087"/>
            <a:ext cx="1006540" cy="966078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27BB3-DA42-C066-C79E-442C5E8305A3}"/>
              </a:ext>
            </a:extLst>
          </p:cNvPr>
          <p:cNvSpPr txBox="1"/>
          <p:nvPr/>
        </p:nvSpPr>
        <p:spPr>
          <a:xfrm>
            <a:off x="8451939" y="3427080"/>
            <a:ext cx="1020561" cy="956898"/>
          </a:xfrm>
          <a:prstGeom prst="rect">
            <a:avLst/>
          </a:prstGeom>
          <a:solidFill>
            <a:srgbClr val="FFB609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4965" y="-1521552"/>
            <a:ext cx="4179570" cy="3457971"/>
          </a:xfrm>
        </p:spPr>
        <p:txBody>
          <a:bodyPr/>
          <a:lstStyle/>
          <a:p>
            <a:r>
              <a:rPr lang="en-US" dirty="0" err="1"/>
              <a:t>tYPOGRAPHY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712D05-4A16-7AB4-E81E-734FF13AE859}"/>
              </a:ext>
            </a:extLst>
          </p:cNvPr>
          <p:cNvSpPr txBox="1"/>
          <p:nvPr/>
        </p:nvSpPr>
        <p:spPr>
          <a:xfrm>
            <a:off x="7177322" y="2496990"/>
            <a:ext cx="290945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dirty="0">
                <a:solidFill>
                  <a:schemeClr val="bg1"/>
                </a:solidFill>
              </a:rPr>
              <a:t>Primary Font:</a:t>
            </a:r>
          </a:p>
          <a:p>
            <a:pPr marL="742950" lvl="1" indent="-285750">
              <a:buFont typeface="Wingdings"/>
              <a:buChar char="Ø"/>
            </a:pPr>
            <a:r>
              <a:rPr lang="en-US" dirty="0">
                <a:solidFill>
                  <a:schemeClr val="bg1"/>
                </a:solidFill>
              </a:rPr>
              <a:t>Hero</a:t>
            </a:r>
          </a:p>
          <a:p>
            <a:pPr marL="742950" lvl="1" indent="-285750">
              <a:buFont typeface="Wingdings"/>
              <a:buChar char="Ø"/>
            </a:pPr>
            <a:r>
              <a:rPr lang="en-US" dirty="0">
                <a:solidFill>
                  <a:schemeClr val="bg1"/>
                </a:solidFill>
              </a:rPr>
              <a:t>Variants: Title Hero, Bold Hero, Light Hero</a:t>
            </a:r>
          </a:p>
          <a:p>
            <a:pPr marL="742950" lvl="1" indent="-285750">
              <a:buFont typeface="Wingdings"/>
              <a:buChar char="Ø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line-height: 120%; letter-spacing: -3%;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6F310E1-3B96-CA28-F8D2-6623CEFBE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023" y="2499450"/>
            <a:ext cx="3736556" cy="181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22" y="596504"/>
            <a:ext cx="8420100" cy="1780860"/>
          </a:xfrm>
        </p:spPr>
        <p:txBody>
          <a:bodyPr/>
          <a:lstStyle/>
          <a:p>
            <a:r>
              <a:rPr lang="en-US"/>
              <a:t>Icons</a:t>
            </a:r>
            <a:endParaRPr lang="en-US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447122" y="2792560"/>
            <a:ext cx="3943627" cy="3234264"/>
          </a:xfr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dirty="0"/>
              <a:t>For the Study Buddy, we plan on using standardize system icons for a more simplistic and easy to use experience!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Set of Material Design icons">
            <a:extLst>
              <a:ext uri="{FF2B5EF4-FFF2-40B4-BE49-F238E27FC236}">
                <a16:creationId xmlns:a16="http://schemas.microsoft.com/office/drawing/2014/main" id="{D15F9584-7859-E01F-1AAC-A3FA9475E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594" y="2129348"/>
            <a:ext cx="4717053" cy="260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/>
          <a:p>
            <a:r>
              <a:rPr lang="en-US"/>
              <a:t>audience</a:t>
            </a:r>
          </a:p>
        </p:txBody>
      </p:sp>
      <p:pic>
        <p:nvPicPr>
          <p:cNvPr id="9" name="Picture 8" descr="Silhouette of an Audience on White Background | Premium AI-generated image">
            <a:extLst>
              <a:ext uri="{FF2B5EF4-FFF2-40B4-BE49-F238E27FC236}">
                <a16:creationId xmlns:a16="http://schemas.microsoft.com/office/drawing/2014/main" id="{8641392C-7FBF-1063-A245-A96C4C95EF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269" r="14740" b="1"/>
          <a:stretch/>
        </p:blipFill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  <a:noFill/>
        </p:spPr>
      </p:pic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3660774"/>
            <a:ext cx="5907176" cy="2536826"/>
          </a:xfrm>
        </p:spPr>
        <p:txBody>
          <a:bodyPr vert="horz" lIns="91440" tIns="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As an organization, knowing our audience is key to the success of our application. That why we've identified our core geographic below: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College Students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College Professors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Tutors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/>
          <a:lstStyle/>
          <a:p>
            <a:r>
              <a:rPr lang="en-US"/>
              <a:t>contact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3660774"/>
            <a:ext cx="5907176" cy="2536826"/>
          </a:xfrm>
        </p:spPr>
        <p:txBody>
          <a:bodyPr vert="horz" lIns="91440" tIns="0" rIns="91440" bIns="45720" rtlCol="0" anchor="t">
            <a:noAutofit/>
          </a:bodyPr>
          <a:lstStyle/>
          <a:p>
            <a:r>
              <a:rPr lang="en-US" dirty="0"/>
              <a:t>Feel free to contact any of our team members for more information!</a:t>
            </a:r>
          </a:p>
          <a:p>
            <a:pPr marL="285750" indent="-285750">
              <a:buChar char="•"/>
            </a:pPr>
            <a:r>
              <a:rPr lang="en-US" dirty="0"/>
              <a:t>Lleyton Leonard: </a:t>
            </a:r>
            <a:r>
              <a:rPr lang="en-US" dirty="0">
                <a:hlinkClick r:id="rId3"/>
              </a:rPr>
              <a:t>lleyton1.leonard@famu.edu</a:t>
            </a:r>
          </a:p>
          <a:p>
            <a:pPr marL="285750" indent="-285750">
              <a:buChar char="•"/>
            </a:pPr>
            <a:r>
              <a:rPr lang="en-US" dirty="0"/>
              <a:t>Mehki Green: </a:t>
            </a:r>
            <a:r>
              <a:rPr lang="en-US" dirty="0">
                <a:ea typeface="+mn-lt"/>
                <a:cs typeface="+mn-lt"/>
                <a:hlinkClick r:id="rId4"/>
              </a:rPr>
              <a:t>mekhi1.green@famu.edu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dirty="0"/>
              <a:t>Taylor Sharperson: </a:t>
            </a:r>
            <a:r>
              <a:rPr lang="en-US" dirty="0">
                <a:ea typeface="+mn-lt"/>
                <a:cs typeface="+mn-lt"/>
                <a:hlinkClick r:id="rId5"/>
              </a:rPr>
              <a:t>taylor1.sharperson@famu.edu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dirty="0"/>
              <a:t>Frances Mays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442</Words>
  <Application>Microsoft Office PowerPoint</Application>
  <PresentationFormat>Widescreen</PresentationFormat>
  <Paragraphs>137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Custom</vt:lpstr>
      <vt:lpstr>Study buddy: style guide</vt:lpstr>
      <vt:lpstr>Table of contents</vt:lpstr>
      <vt:lpstr>Introduction</vt:lpstr>
      <vt:lpstr>Logotype</vt:lpstr>
      <vt:lpstr>ColoRS</vt:lpstr>
      <vt:lpstr>tYPOGRAPHY</vt:lpstr>
      <vt:lpstr>Icons</vt:lpstr>
      <vt:lpstr>audience</vt:lpstr>
      <vt:lpstr>contact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333</cp:revision>
  <dcterms:created xsi:type="dcterms:W3CDTF">2025-03-27T21:27:41Z</dcterms:created>
  <dcterms:modified xsi:type="dcterms:W3CDTF">2025-03-28T01:52:10Z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